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48" r:id="rId4"/>
  </p:sldMasterIdLst>
  <p:handoutMasterIdLst>
    <p:handoutMasterId r:id="rId6"/>
  </p:handoutMasterIdLst>
  <p:sldIdLst>
    <p:sldId id="257" r:id="rId5"/>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24">
          <p15:clr>
            <a:srgbClr val="A4A3A4"/>
          </p15:clr>
        </p15:guide>
        <p15:guide id="2" pos="224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6F1E"/>
    <a:srgbClr val="9D451E"/>
    <a:srgbClr val="FFCC00"/>
    <a:srgbClr val="FFCCFF"/>
    <a:srgbClr val="FF99CC"/>
    <a:srgbClr val="CCCCFF"/>
    <a:srgbClr val="ABD9BA"/>
    <a:srgbClr val="659B68"/>
    <a:srgbClr val="295752"/>
    <a:srgbClr val="3A35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57BF87-CC55-4E3D-8402-24FB5FFB1060}" v="4" dt="2025-02-28T17:09:19.0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7" autoAdjust="0"/>
    <p:restoredTop sz="99409" autoAdjust="0"/>
  </p:normalViewPr>
  <p:slideViewPr>
    <p:cSldViewPr showGuides="1">
      <p:cViewPr varScale="1">
        <p:scale>
          <a:sx n="18" d="100"/>
          <a:sy n="18" d="100"/>
        </p:scale>
        <p:origin x="360" y="60"/>
      </p:cViewPr>
      <p:guideLst>
        <p:guide orient="horz" pos="16224"/>
        <p:guide pos="22464"/>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handoutMaster" Target="handoutMasters/handout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ite, Kaylene" userId="3bc5eb63-5c7a-4f71-ab72-593be20271e8" providerId="ADAL" clId="{40474BB3-3D48-481A-9511-889AEB265B5A}"/>
    <pc:docChg chg="modMainMaster">
      <pc:chgData name="Waite, Kaylene" userId="3bc5eb63-5c7a-4f71-ab72-593be20271e8" providerId="ADAL" clId="{40474BB3-3D48-481A-9511-889AEB265B5A}" dt="2023-09-28T20:24:29.591" v="3"/>
      <pc:docMkLst>
        <pc:docMk/>
      </pc:docMkLst>
      <pc:sldMasterChg chg="setBg modSldLayout">
        <pc:chgData name="Waite, Kaylene" userId="3bc5eb63-5c7a-4f71-ab72-593be20271e8" providerId="ADAL" clId="{40474BB3-3D48-481A-9511-889AEB265B5A}" dt="2023-09-28T20:24:29.591" v="3"/>
        <pc:sldMasterMkLst>
          <pc:docMk/>
          <pc:sldMasterMk cId="0" sldId="2147484548"/>
        </pc:sldMasterMkLst>
        <pc:sldLayoutChg chg="setBg">
          <pc:chgData name="Waite, Kaylene" userId="3bc5eb63-5c7a-4f71-ab72-593be20271e8" providerId="ADAL" clId="{40474BB3-3D48-481A-9511-889AEB265B5A}" dt="2023-09-28T20:24:29.591" v="3"/>
          <pc:sldLayoutMkLst>
            <pc:docMk/>
            <pc:sldMasterMk cId="0" sldId="2147484548"/>
            <pc:sldLayoutMk cId="0" sldId="2147484549"/>
          </pc:sldLayoutMkLst>
        </pc:sldLayoutChg>
      </pc:sldMasterChg>
    </pc:docChg>
  </pc:docChgLst>
  <pc:docChgLst>
    <pc:chgData name="se00comerama01" userId="8c58e656-2ff7-4e88-87d5-dbd94c5f7bca" providerId="ADAL" clId="{AC57BF87-CC55-4E3D-8402-24FB5FFB1060}"/>
    <pc:docChg chg="modSld">
      <pc:chgData name="se00comerama01" userId="8c58e656-2ff7-4e88-87d5-dbd94c5f7bca" providerId="ADAL" clId="{AC57BF87-CC55-4E3D-8402-24FB5FFB1060}" dt="2025-02-28T17:09:19.074" v="3"/>
      <pc:docMkLst>
        <pc:docMk/>
      </pc:docMkLst>
      <pc:sldChg chg="setBg">
        <pc:chgData name="se00comerama01" userId="8c58e656-2ff7-4e88-87d5-dbd94c5f7bca" providerId="ADAL" clId="{AC57BF87-CC55-4E3D-8402-24FB5FFB1060}" dt="2025-02-28T17:09:19.074" v="3"/>
        <pc:sldMkLst>
          <pc:docMk/>
          <pc:sldMk cId="1451280102" sldId="257"/>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B49-4403-8DB0-AFCC5D20E5CD}"/>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B49-4403-8DB0-AFCC5D20E5CD}"/>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B49-4403-8DB0-AFCC5D20E5CD}"/>
            </c:ext>
          </c:extLst>
        </c:ser>
        <c:dLbls>
          <c:showLegendKey val="0"/>
          <c:showVal val="0"/>
          <c:showCatName val="0"/>
          <c:showSerName val="0"/>
          <c:showPercent val="0"/>
          <c:showBubbleSize val="0"/>
        </c:dLbls>
        <c:gapWidth val="150"/>
        <c:shape val="box"/>
        <c:axId val="469471480"/>
        <c:axId val="469479320"/>
        <c:axId val="0"/>
      </c:bar3DChart>
      <c:catAx>
        <c:axId val="469471480"/>
        <c:scaling>
          <c:orientation val="minMax"/>
        </c:scaling>
        <c:delete val="0"/>
        <c:axPos val="b"/>
        <c:numFmt formatCode="General" sourceLinked="1"/>
        <c:majorTickMark val="out"/>
        <c:minorTickMark val="none"/>
        <c:tickLblPos val="nextTo"/>
        <c:crossAx val="469479320"/>
        <c:crosses val="autoZero"/>
        <c:auto val="1"/>
        <c:lblAlgn val="ctr"/>
        <c:lblOffset val="100"/>
        <c:noMultiLvlLbl val="0"/>
      </c:catAx>
      <c:valAx>
        <c:axId val="469479320"/>
        <c:scaling>
          <c:orientation val="minMax"/>
        </c:scaling>
        <c:delete val="0"/>
        <c:axPos val="l"/>
        <c:majorGridlines/>
        <c:numFmt formatCode="General" sourceLinked="1"/>
        <c:majorTickMark val="out"/>
        <c:minorTickMark val="none"/>
        <c:tickLblPos val="nextTo"/>
        <c:crossAx val="469471480"/>
        <c:crosses val="autoZero"/>
        <c:crossBetween val="between"/>
      </c:valAx>
      <c:spPr>
        <a:noFill/>
        <a:ln w="25398">
          <a:noFill/>
        </a:ln>
      </c:spPr>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0-BF35-497E-9DCD-BE9C50434200}"/>
            </c:ext>
          </c:extLst>
        </c:ser>
        <c:dLbls>
          <c:showLegendKey val="0"/>
          <c:showVal val="1"/>
          <c:showCatName val="0"/>
          <c:showSerName val="0"/>
          <c:showPercent val="0"/>
          <c:showBubbleSize val="0"/>
          <c:showLeaderLines val="1"/>
        </c:dLbls>
      </c:pie3DChart>
      <c:spPr>
        <a:noFill/>
        <a:ln w="25398">
          <a:noFill/>
        </a:ln>
      </c:spPr>
    </c:plotArea>
    <c:legend>
      <c:legendPos val="r"/>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02AE268-70A5-4BEE-85FA-8862891C6850}"/>
              </a:ext>
            </a:extLst>
          </p:cNvPr>
          <p:cNvSpPr>
            <a:spLocks noGrp="1"/>
          </p:cNvSpPr>
          <p:nvPr>
            <p:ph type="body" sz="quarter" idx="10" hasCustomPrompt="1"/>
          </p:nvPr>
        </p:nvSpPr>
        <p:spPr>
          <a:xfrm>
            <a:off x="914400" y="609600"/>
            <a:ext cx="25984200" cy="2286000"/>
          </a:xfrm>
          <a:prstGeom prst="rect">
            <a:avLst/>
          </a:prstGeom>
        </p:spPr>
        <p:txBody>
          <a:bodyPr anchor="ctr" anchorCtr="0">
            <a:normAutofit/>
          </a:bodyPr>
          <a:lstStyle>
            <a:lvl1pPr marL="0" indent="0">
              <a:spcBef>
                <a:spcPts val="0"/>
              </a:spcBef>
              <a:buNone/>
              <a:defRPr sz="8000">
                <a:latin typeface="Arial Black" panose="020B0A04020102020204" pitchFamily="34" charset="0"/>
              </a:defRPr>
            </a:lvl1pPr>
          </a:lstStyle>
          <a:p>
            <a:pPr lvl="0"/>
            <a:r>
              <a:rPr lang="en-US" dirty="0"/>
              <a:t>Title of your Poster Presentation</a:t>
            </a:r>
          </a:p>
        </p:txBody>
      </p:sp>
      <p:sp>
        <p:nvSpPr>
          <p:cNvPr id="13" name="Text Placeholder 12">
            <a:extLst>
              <a:ext uri="{FF2B5EF4-FFF2-40B4-BE49-F238E27FC236}">
                <a16:creationId xmlns:a16="http://schemas.microsoft.com/office/drawing/2014/main" id="{38E7A80B-69C3-43B2-AC4F-B9FDC333870E}"/>
              </a:ext>
            </a:extLst>
          </p:cNvPr>
          <p:cNvSpPr>
            <a:spLocks noGrp="1"/>
          </p:cNvSpPr>
          <p:nvPr>
            <p:ph type="body" sz="quarter" idx="11" hasCustomPrompt="1"/>
          </p:nvPr>
        </p:nvSpPr>
        <p:spPr>
          <a:xfrm>
            <a:off x="914400" y="3124200"/>
            <a:ext cx="25984200" cy="1219200"/>
          </a:xfrm>
          <a:prstGeom prst="rect">
            <a:avLst/>
          </a:prstGeom>
        </p:spPr>
        <p:txBody>
          <a:bodyPr/>
          <a:lstStyle>
            <a:lvl1pPr marL="0" indent="0">
              <a:buNone/>
              <a:defRPr sz="4800" b="1">
                <a:solidFill>
                  <a:srgbClr val="9D451E"/>
                </a:solidFill>
              </a:defRPr>
            </a:lvl1pPr>
            <a:lvl2pPr marL="1463040" indent="0">
              <a:buNone/>
              <a:defRPr/>
            </a:lvl2pPr>
            <a:lvl3pPr marL="2743200" indent="0">
              <a:buNone/>
              <a:defRPr/>
            </a:lvl3pPr>
            <a:lvl4pPr marL="4572000" indent="0">
              <a:buNone/>
              <a:defRPr/>
            </a:lvl4pPr>
            <a:lvl5pPr marL="6400800" indent="0">
              <a:buNone/>
              <a:defRPr/>
            </a:lvl5pPr>
          </a:lstStyle>
          <a:p>
            <a:pPr lvl="0"/>
            <a:r>
              <a:rPr lang="en-US" dirty="0"/>
              <a:t>Student Presenter’s Name(s)  ·  Mentor’s Name and Title, Department</a:t>
            </a: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549" r:id="rId1"/>
  </p:sldLayoutIdLst>
  <p:txStyles>
    <p:titleStyle>
      <a:lvl1pPr algn="l" rtl="0" eaLnBrk="1" latinLnBrk="0" hangingPunct="1">
        <a:spcBef>
          <a:spcPct val="0"/>
        </a:spcBef>
        <a:buNone/>
        <a:defRPr kumimoji="0" sz="17600" kern="1200">
          <a:solidFill>
            <a:schemeClr val="tx2"/>
          </a:solidFill>
          <a:latin typeface="Arial" panose="020B0604020202020204" pitchFamily="34" charset="0"/>
          <a:ea typeface="+mj-ea"/>
          <a:cs typeface="Arial" panose="020B0604020202020204" pitchFamily="34" charset="0"/>
        </a:defRPr>
      </a:lvl1pPr>
    </p:titleStyle>
    <p:bodyStyle>
      <a:lvl1pPr marL="1280160" indent="-1280160" algn="l" rtl="0" eaLnBrk="1" latinLnBrk="0" hangingPunct="1">
        <a:spcBef>
          <a:spcPts val="2800"/>
        </a:spcBef>
        <a:buClr>
          <a:schemeClr val="accent2"/>
        </a:buClr>
        <a:buSzPct val="60000"/>
        <a:buFont typeface="Wingdings"/>
        <a:buChar char=""/>
        <a:defRPr kumimoji="0" sz="11600" kern="1200">
          <a:solidFill>
            <a:schemeClr val="tx1"/>
          </a:solidFill>
          <a:latin typeface="Arial" panose="020B0604020202020204" pitchFamily="34" charset="0"/>
          <a:ea typeface="+mn-ea"/>
          <a:cs typeface="Arial" panose="020B0604020202020204" pitchFamily="34" charset="0"/>
        </a:defRPr>
      </a:lvl1pPr>
      <a:lvl2pPr marL="2560320" indent="-1097280" algn="l" rtl="0" eaLnBrk="1" latinLnBrk="0" hangingPunct="1">
        <a:spcBef>
          <a:spcPts val="2200"/>
        </a:spcBef>
        <a:buClr>
          <a:schemeClr val="accent1"/>
        </a:buClr>
        <a:buSzPct val="70000"/>
        <a:buFont typeface="Wingdings 2"/>
        <a:buChar char=""/>
        <a:defRPr kumimoji="0" sz="10400" kern="1200">
          <a:solidFill>
            <a:schemeClr val="tx1"/>
          </a:solidFill>
          <a:latin typeface="Arial" panose="020B0604020202020204" pitchFamily="34" charset="0"/>
          <a:ea typeface="+mn-ea"/>
          <a:cs typeface="Arial" panose="020B0604020202020204" pitchFamily="34" charset="0"/>
        </a:defRPr>
      </a:lvl2pPr>
      <a:lvl3pPr marL="3657600" indent="-914400" algn="l" rtl="0" eaLnBrk="1" latinLnBrk="0" hangingPunct="1">
        <a:spcBef>
          <a:spcPts val="2000"/>
        </a:spcBef>
        <a:buClr>
          <a:schemeClr val="accent2"/>
        </a:buClr>
        <a:buSzPct val="75000"/>
        <a:buFont typeface="Wingdings"/>
        <a:buChar char=""/>
        <a:defRPr kumimoji="0" sz="9200" kern="1200">
          <a:solidFill>
            <a:schemeClr val="tx1"/>
          </a:solidFill>
          <a:latin typeface="Arial" panose="020B0604020202020204" pitchFamily="34" charset="0"/>
          <a:ea typeface="+mn-ea"/>
          <a:cs typeface="Arial" panose="020B0604020202020204" pitchFamily="34" charset="0"/>
        </a:defRPr>
      </a:lvl3pPr>
      <a:lvl4pPr marL="5486400" indent="-914400" algn="l" rtl="0" eaLnBrk="1" latinLnBrk="0" hangingPunct="1">
        <a:spcBef>
          <a:spcPts val="1600"/>
        </a:spcBef>
        <a:buClr>
          <a:schemeClr val="accent3"/>
        </a:buClr>
        <a:buSzPct val="75000"/>
        <a:buFont typeface="Wingdings"/>
        <a:buChar char=""/>
        <a:defRPr kumimoji="0" sz="8000" kern="1200">
          <a:solidFill>
            <a:schemeClr val="tx1"/>
          </a:solidFill>
          <a:latin typeface="Arial" panose="020B0604020202020204" pitchFamily="34" charset="0"/>
          <a:ea typeface="+mn-ea"/>
          <a:cs typeface="Arial" panose="020B0604020202020204" pitchFamily="34" charset="0"/>
        </a:defRPr>
      </a:lvl4pPr>
      <a:lvl5pPr marL="7315200" indent="-914400" algn="l" rtl="0" eaLnBrk="1" latinLnBrk="0" hangingPunct="1">
        <a:spcBef>
          <a:spcPts val="1600"/>
        </a:spcBef>
        <a:buClr>
          <a:schemeClr val="accent4"/>
        </a:buClr>
        <a:buSzPct val="65000"/>
        <a:buFont typeface="Wingdings"/>
        <a:buChar char=""/>
        <a:defRPr kumimoji="0" sz="8000" kern="1200">
          <a:solidFill>
            <a:schemeClr val="tx1"/>
          </a:solidFill>
          <a:latin typeface="Arial" panose="020B0604020202020204" pitchFamily="34" charset="0"/>
          <a:ea typeface="+mn-ea"/>
          <a:cs typeface="Arial" panose="020B0604020202020204" pitchFamily="34" charset="0"/>
        </a:defRPr>
      </a:lvl5pPr>
      <a:lvl6pPr marL="8412480" indent="-914400" algn="l" rtl="0" eaLnBrk="1" latinLnBrk="0" hangingPunct="1">
        <a:spcBef>
          <a:spcPct val="20000"/>
        </a:spcBef>
        <a:buClr>
          <a:schemeClr val="accent1"/>
        </a:buClr>
        <a:buFont typeface="Wingdings"/>
        <a:buChar char="§"/>
        <a:defRPr kumimoji="0" sz="7200" kern="1200" baseline="0">
          <a:solidFill>
            <a:schemeClr val="tx1"/>
          </a:solidFill>
          <a:latin typeface="+mn-lt"/>
          <a:ea typeface="+mn-ea"/>
          <a:cs typeface="+mn-cs"/>
        </a:defRPr>
      </a:lvl6pPr>
      <a:lvl7pPr marL="9509760" indent="-914400" algn="l" rtl="0" eaLnBrk="1" latinLnBrk="0" hangingPunct="1">
        <a:spcBef>
          <a:spcPct val="20000"/>
        </a:spcBef>
        <a:buClr>
          <a:schemeClr val="accent2"/>
        </a:buClr>
        <a:buFont typeface="Wingdings"/>
        <a:buChar char="§"/>
        <a:defRPr kumimoji="0" sz="7200" kern="1200" baseline="0">
          <a:solidFill>
            <a:schemeClr val="tx1"/>
          </a:solidFill>
          <a:latin typeface="+mn-lt"/>
          <a:ea typeface="+mn-ea"/>
          <a:cs typeface="+mn-cs"/>
        </a:defRPr>
      </a:lvl7pPr>
      <a:lvl8pPr marL="10607040" indent="-914400" algn="l" rtl="0" eaLnBrk="1" latinLnBrk="0" hangingPunct="1">
        <a:spcBef>
          <a:spcPct val="20000"/>
        </a:spcBef>
        <a:buClr>
          <a:schemeClr val="accent3"/>
        </a:buClr>
        <a:buFont typeface="Wingdings"/>
        <a:buChar char="§"/>
        <a:defRPr kumimoji="0" sz="7200" kern="1200" baseline="0">
          <a:solidFill>
            <a:schemeClr val="tx1"/>
          </a:solidFill>
          <a:latin typeface="+mn-lt"/>
          <a:ea typeface="+mn-ea"/>
          <a:cs typeface="+mn-cs"/>
        </a:defRPr>
      </a:lvl8pPr>
      <a:lvl9pPr marL="11704320" indent="-914400" algn="l" rtl="0" eaLnBrk="1" latinLnBrk="0" hangingPunct="1">
        <a:spcBef>
          <a:spcPct val="20000"/>
        </a:spcBef>
        <a:buClr>
          <a:schemeClr val="accent4"/>
        </a:buClr>
        <a:buFont typeface="Wingdings"/>
        <a:buChar char="§"/>
        <a:defRPr kumimoji="0" sz="72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1828800" algn="l" rtl="0" eaLnBrk="1" latinLnBrk="0" hangingPunct="1">
        <a:defRPr kumimoji="0" kern="1200">
          <a:solidFill>
            <a:schemeClr val="tx1"/>
          </a:solidFill>
          <a:latin typeface="+mn-lt"/>
          <a:ea typeface="+mn-ea"/>
          <a:cs typeface="+mn-cs"/>
        </a:defRPr>
      </a:lvl2pPr>
      <a:lvl3pPr marL="3657600" algn="l" rtl="0" eaLnBrk="1" latinLnBrk="0" hangingPunct="1">
        <a:defRPr kumimoji="0" kern="1200">
          <a:solidFill>
            <a:schemeClr val="tx1"/>
          </a:solidFill>
          <a:latin typeface="+mn-lt"/>
          <a:ea typeface="+mn-ea"/>
          <a:cs typeface="+mn-cs"/>
        </a:defRPr>
      </a:lvl3pPr>
      <a:lvl4pPr marL="5486400" algn="l" rtl="0" eaLnBrk="1" latinLnBrk="0" hangingPunct="1">
        <a:defRPr kumimoji="0" kern="1200">
          <a:solidFill>
            <a:schemeClr val="tx1"/>
          </a:solidFill>
          <a:latin typeface="+mn-lt"/>
          <a:ea typeface="+mn-ea"/>
          <a:cs typeface="+mn-cs"/>
        </a:defRPr>
      </a:lvl4pPr>
      <a:lvl5pPr marL="7315200" algn="l" rtl="0" eaLnBrk="1" latinLnBrk="0" hangingPunct="1">
        <a:defRPr kumimoji="0" kern="1200">
          <a:solidFill>
            <a:schemeClr val="tx1"/>
          </a:solidFill>
          <a:latin typeface="+mn-lt"/>
          <a:ea typeface="+mn-ea"/>
          <a:cs typeface="+mn-cs"/>
        </a:defRPr>
      </a:lvl5pPr>
      <a:lvl6pPr marL="9144000" algn="l" rtl="0" eaLnBrk="1" latinLnBrk="0" hangingPunct="1">
        <a:defRPr kumimoji="0" kern="1200">
          <a:solidFill>
            <a:schemeClr val="tx1"/>
          </a:solidFill>
          <a:latin typeface="+mn-lt"/>
          <a:ea typeface="+mn-ea"/>
          <a:cs typeface="+mn-cs"/>
        </a:defRPr>
      </a:lvl6pPr>
      <a:lvl7pPr marL="10972800" algn="l" rtl="0" eaLnBrk="1" latinLnBrk="0" hangingPunct="1">
        <a:defRPr kumimoji="0" kern="1200">
          <a:solidFill>
            <a:schemeClr val="tx1"/>
          </a:solidFill>
          <a:latin typeface="+mn-lt"/>
          <a:ea typeface="+mn-ea"/>
          <a:cs typeface="+mn-cs"/>
        </a:defRPr>
      </a:lvl7pPr>
      <a:lvl8pPr marL="12801600" algn="l" rtl="0" eaLnBrk="1" latinLnBrk="0" hangingPunct="1">
        <a:defRPr kumimoji="0" kern="1200">
          <a:solidFill>
            <a:schemeClr val="tx1"/>
          </a:solidFill>
          <a:latin typeface="+mn-lt"/>
          <a:ea typeface="+mn-ea"/>
          <a:cs typeface="+mn-cs"/>
        </a:defRPr>
      </a:lvl8pPr>
      <a:lvl9pPr marL="146304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446BE6-C1F0-445A-8D92-FB0FBC3D7CEE}"/>
              </a:ext>
            </a:extLst>
          </p:cNvPr>
          <p:cNvSpPr>
            <a:spLocks noGrp="1"/>
          </p:cNvSpPr>
          <p:nvPr>
            <p:ph type="body" sz="quarter" idx="10"/>
          </p:nvPr>
        </p:nvSpPr>
        <p:spPr/>
        <p:txBody>
          <a:bodyPr/>
          <a:lstStyle/>
          <a:p>
            <a:endParaRPr lang="en-US" dirty="0"/>
          </a:p>
        </p:txBody>
      </p:sp>
      <p:sp>
        <p:nvSpPr>
          <p:cNvPr id="3" name="Text Placeholder 2">
            <a:extLst>
              <a:ext uri="{FF2B5EF4-FFF2-40B4-BE49-F238E27FC236}">
                <a16:creationId xmlns:a16="http://schemas.microsoft.com/office/drawing/2014/main" id="{08F610A3-BD80-4AE6-8B8B-4780CC6C9D40}"/>
              </a:ext>
            </a:extLst>
          </p:cNvPr>
          <p:cNvSpPr>
            <a:spLocks noGrp="1"/>
          </p:cNvSpPr>
          <p:nvPr>
            <p:ph type="body" sz="quarter" idx="11"/>
          </p:nvPr>
        </p:nvSpPr>
        <p:spPr>
          <a:xfrm>
            <a:off x="914400" y="3124200"/>
            <a:ext cx="25984200" cy="1219200"/>
          </a:xfrm>
        </p:spPr>
        <p:txBody>
          <a:bodyPr/>
          <a:lstStyle/>
          <a:p>
            <a:endParaRPr lang="en-US" dirty="0"/>
          </a:p>
        </p:txBody>
      </p:sp>
      <p:sp>
        <p:nvSpPr>
          <p:cNvPr id="4" name="Text Box 355">
            <a:extLst>
              <a:ext uri="{FF2B5EF4-FFF2-40B4-BE49-F238E27FC236}">
                <a16:creationId xmlns:a16="http://schemas.microsoft.com/office/drawing/2014/main" id="{07FF3FFA-CC9B-42CD-A9F1-447EEDD6A829}"/>
              </a:ext>
            </a:extLst>
          </p:cNvPr>
          <p:cNvSpPr txBox="1">
            <a:spLocks noChangeArrowheads="1"/>
          </p:cNvSpPr>
          <p:nvPr/>
        </p:nvSpPr>
        <p:spPr bwMode="auto">
          <a:xfrm>
            <a:off x="885825" y="10167936"/>
            <a:ext cx="11297920" cy="469900"/>
          </a:xfrm>
          <a:prstGeom prst="rect">
            <a:avLst/>
          </a:prstGeom>
          <a:noFill/>
          <a:ln w="9525">
            <a:noFill/>
            <a:miter lim="800000"/>
            <a:headEnd/>
            <a:tailEnd/>
          </a:ln>
        </p:spPr>
        <p:txBody>
          <a:bodyPr wrap="square" lIns="84400" tIns="42200" rIns="84400" bIns="42200">
            <a:spAutoFit/>
          </a:bodyPr>
          <a:lstStyle/>
          <a:p>
            <a:pPr defTabSz="3760788">
              <a:defRPr/>
            </a:pPr>
            <a:r>
              <a:rPr lang="en-US" sz="2400" dirty="0">
                <a:solidFill>
                  <a:schemeClr val="bg1"/>
                </a:solidFill>
              </a:rPr>
              <a:t>Insert Text Here…</a:t>
            </a:r>
          </a:p>
        </p:txBody>
      </p:sp>
      <p:sp>
        <p:nvSpPr>
          <p:cNvPr id="5" name="Text Box 356">
            <a:extLst>
              <a:ext uri="{FF2B5EF4-FFF2-40B4-BE49-F238E27FC236}">
                <a16:creationId xmlns:a16="http://schemas.microsoft.com/office/drawing/2014/main" id="{1CD099AA-A88A-4515-AF7F-2BA8BD2608F2}"/>
              </a:ext>
            </a:extLst>
          </p:cNvPr>
          <p:cNvSpPr txBox="1">
            <a:spLocks noChangeArrowheads="1"/>
          </p:cNvSpPr>
          <p:nvPr/>
        </p:nvSpPr>
        <p:spPr bwMode="auto">
          <a:xfrm>
            <a:off x="885825" y="19484196"/>
            <a:ext cx="10760993" cy="2301215"/>
          </a:xfrm>
          <a:prstGeom prst="rect">
            <a:avLst/>
          </a:prstGeom>
          <a:noFill/>
          <a:ln w="9525">
            <a:noFill/>
            <a:miter lim="800000"/>
            <a:headEnd/>
            <a:tailEnd/>
          </a:ln>
        </p:spPr>
        <p:txBody>
          <a:bodyPr wrap="square" lIns="84400" tIns="42200" rIns="84400" bIns="42200">
            <a:spAutoFit/>
          </a:bodyPr>
          <a:lstStyle/>
          <a:p>
            <a:pPr defTabSz="3760788">
              <a:defRPr/>
            </a:pPr>
            <a:r>
              <a:rPr lang="en-US" sz="2400" dirty="0">
                <a:solidFill>
                  <a:schemeClr val="bg1"/>
                </a:solidFill>
              </a:rPr>
              <a:t>(replace this text with your own) </a:t>
            </a:r>
          </a:p>
          <a:p>
            <a:pPr defTabSz="3760788">
              <a:defRPr/>
            </a:pPr>
            <a:endParaRPr lang="en-US" sz="2400" dirty="0">
              <a:solidFill>
                <a:schemeClr val="bg1"/>
              </a:solidFill>
            </a:endParaRPr>
          </a:p>
          <a:p>
            <a:pPr defTabSz="3760788">
              <a:defRPr/>
            </a:pPr>
            <a:r>
              <a:rPr lang="en-US" sz="2400" dirty="0">
                <a:solidFill>
                  <a:schemeClr val="bg1"/>
                </a:solidFill>
              </a:rPr>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6" name="Text Box 357">
            <a:extLst>
              <a:ext uri="{FF2B5EF4-FFF2-40B4-BE49-F238E27FC236}">
                <a16:creationId xmlns:a16="http://schemas.microsoft.com/office/drawing/2014/main" id="{85CC8826-1A40-4B91-AD17-458F3BDF6017}"/>
              </a:ext>
            </a:extLst>
          </p:cNvPr>
          <p:cNvSpPr txBox="1">
            <a:spLocks noChangeArrowheads="1"/>
          </p:cNvSpPr>
          <p:nvPr/>
        </p:nvSpPr>
        <p:spPr bwMode="auto">
          <a:xfrm>
            <a:off x="885824" y="6021392"/>
            <a:ext cx="10760997" cy="2301215"/>
          </a:xfrm>
          <a:prstGeom prst="rect">
            <a:avLst/>
          </a:prstGeom>
          <a:noFill/>
          <a:ln w="9525">
            <a:noFill/>
            <a:miter lim="800000"/>
            <a:headEnd/>
            <a:tailEnd/>
          </a:ln>
        </p:spPr>
        <p:txBody>
          <a:bodyPr wrap="square" lIns="0" tIns="42200" rIns="84400" bIns="42200">
            <a:spAutoFit/>
          </a:bodyPr>
          <a:lstStyle/>
          <a:p>
            <a:pPr defTabSz="3760788">
              <a:defRPr/>
            </a:pPr>
            <a:r>
              <a:rPr lang="en-US" sz="2400" dirty="0">
                <a:solidFill>
                  <a:schemeClr val="bg1"/>
                </a:solidFill>
              </a:rPr>
              <a:t>(replace this text with your own) </a:t>
            </a:r>
          </a:p>
          <a:p>
            <a:pPr defTabSz="3760788">
              <a:defRPr/>
            </a:pPr>
            <a:endParaRPr lang="en-US" sz="2400" dirty="0">
              <a:solidFill>
                <a:schemeClr val="bg1"/>
              </a:solidFill>
            </a:endParaRPr>
          </a:p>
          <a:p>
            <a:pPr defTabSz="3760788">
              <a:defRPr/>
            </a:pPr>
            <a:r>
              <a:rPr lang="en-US" sz="2400" dirty="0">
                <a:solidFill>
                  <a:schemeClr val="bg1"/>
                </a:solidFill>
              </a:rPr>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7" name="Text Box 361">
            <a:extLst>
              <a:ext uri="{FF2B5EF4-FFF2-40B4-BE49-F238E27FC236}">
                <a16:creationId xmlns:a16="http://schemas.microsoft.com/office/drawing/2014/main" id="{9F308FB4-0339-44F0-B983-6EE0BFD32F5D}"/>
              </a:ext>
            </a:extLst>
          </p:cNvPr>
          <p:cNvSpPr txBox="1">
            <a:spLocks noChangeArrowheads="1"/>
          </p:cNvSpPr>
          <p:nvPr/>
        </p:nvSpPr>
        <p:spPr bwMode="auto">
          <a:xfrm>
            <a:off x="12130106" y="6945312"/>
            <a:ext cx="1870076"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solidFill>
                <a:schemeClr val="bg1"/>
              </a:solidFill>
            </a:endParaRPr>
          </a:p>
        </p:txBody>
      </p:sp>
      <p:sp>
        <p:nvSpPr>
          <p:cNvPr id="9" name="Text Box 368">
            <a:extLst>
              <a:ext uri="{FF2B5EF4-FFF2-40B4-BE49-F238E27FC236}">
                <a16:creationId xmlns:a16="http://schemas.microsoft.com/office/drawing/2014/main" id="{650867E1-F14D-44BC-AC70-7827D7902843}"/>
              </a:ext>
            </a:extLst>
          </p:cNvPr>
          <p:cNvSpPr txBox="1">
            <a:spLocks noChangeArrowheads="1"/>
          </p:cNvSpPr>
          <p:nvPr/>
        </p:nvSpPr>
        <p:spPr bwMode="auto">
          <a:xfrm>
            <a:off x="24688800" y="6566161"/>
            <a:ext cx="10946717" cy="4147875"/>
          </a:xfrm>
          <a:prstGeom prst="rect">
            <a:avLst/>
          </a:prstGeom>
          <a:noFill/>
          <a:ln w="9525">
            <a:noFill/>
            <a:miter lim="800000"/>
            <a:headEnd/>
            <a:tailEnd/>
          </a:ln>
        </p:spPr>
        <p:txBody>
          <a:bodyPr wrap="square" lIns="84400" tIns="42200" rIns="84400" bIns="42200">
            <a:spAutoFit/>
          </a:bodyPr>
          <a:lstStyle/>
          <a:p>
            <a:pPr>
              <a:defRPr/>
            </a:pPr>
            <a:r>
              <a:rPr lang="en-US" sz="2400" dirty="0">
                <a:solidFill>
                  <a:schemeClr val="bg1"/>
                </a:solidFill>
              </a:rPr>
              <a:t>(replace this text with your own) </a:t>
            </a:r>
          </a:p>
          <a:p>
            <a:pPr>
              <a:defRPr/>
            </a:pPr>
            <a:endParaRPr lang="en-US" sz="2400" dirty="0">
              <a:solidFill>
                <a:schemeClr val="bg1"/>
              </a:solidFill>
            </a:endParaRPr>
          </a:p>
          <a:p>
            <a:pPr>
              <a:defRPr/>
            </a:pPr>
            <a:r>
              <a:rPr lang="en-US" sz="2400" dirty="0">
                <a:solidFill>
                  <a:schemeClr val="bg1"/>
                </a:solidFill>
              </a:rPr>
              <a:t>Be brief and include only the most important findings from your study and your interpretation of your data. </a:t>
            </a:r>
          </a:p>
          <a:p>
            <a:pPr>
              <a:defRPr/>
            </a:pPr>
            <a:endParaRPr lang="en-US" sz="2400" dirty="0">
              <a:solidFill>
                <a:schemeClr val="bg1"/>
              </a:solidFill>
            </a:endParaRPr>
          </a:p>
          <a:p>
            <a:pPr>
              <a:defRPr/>
            </a:pPr>
            <a:r>
              <a:rPr lang="en-US" sz="2400" dirty="0">
                <a:solidFill>
                  <a:schemeClr val="bg1"/>
                </a:solidFill>
              </a:rPr>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solidFill>
                <a:schemeClr val="bg1"/>
              </a:solidFill>
            </a:endParaRPr>
          </a:p>
          <a:p>
            <a:pPr>
              <a:defRPr/>
            </a:pPr>
            <a:r>
              <a:rPr lang="en-US" sz="2400" dirty="0">
                <a:solidFill>
                  <a:schemeClr val="bg1"/>
                </a:solidFill>
              </a:rPr>
              <a:t>RECOMMENDATION 2: Use a combination of text and graphics.</a:t>
            </a:r>
          </a:p>
        </p:txBody>
      </p:sp>
      <p:sp>
        <p:nvSpPr>
          <p:cNvPr id="10" name="Text Box 370">
            <a:extLst>
              <a:ext uri="{FF2B5EF4-FFF2-40B4-BE49-F238E27FC236}">
                <a16:creationId xmlns:a16="http://schemas.microsoft.com/office/drawing/2014/main" id="{C9325D0D-A881-44FA-8FBF-67BBAF93AFC4}"/>
              </a:ext>
            </a:extLst>
          </p:cNvPr>
          <p:cNvSpPr txBox="1">
            <a:spLocks noChangeArrowheads="1"/>
          </p:cNvSpPr>
          <p:nvPr/>
        </p:nvSpPr>
        <p:spPr bwMode="auto">
          <a:xfrm>
            <a:off x="24688800" y="14331954"/>
            <a:ext cx="10946717" cy="2670547"/>
          </a:xfrm>
          <a:prstGeom prst="rect">
            <a:avLst/>
          </a:prstGeom>
          <a:noFill/>
          <a:ln w="9525">
            <a:noFill/>
            <a:miter lim="800000"/>
            <a:headEnd/>
            <a:tailEnd/>
          </a:ln>
        </p:spPr>
        <p:txBody>
          <a:bodyPr wrap="square" lIns="84400" tIns="42200" rIns="84400" bIns="42200">
            <a:spAutoFit/>
          </a:bodyPr>
          <a:lstStyle/>
          <a:p>
            <a:pPr>
              <a:defRPr/>
            </a:pPr>
            <a:r>
              <a:rPr lang="en-US" sz="2400" dirty="0">
                <a:solidFill>
                  <a:schemeClr val="bg1"/>
                </a:solidFill>
              </a:rPr>
              <a:t>(replace this text with your own) </a:t>
            </a:r>
          </a:p>
          <a:p>
            <a:pPr>
              <a:defRPr/>
            </a:pPr>
            <a:endParaRPr lang="en-US" sz="2400" dirty="0">
              <a:solidFill>
                <a:schemeClr val="bg1"/>
              </a:solidFill>
            </a:endParaRPr>
          </a:p>
          <a:p>
            <a:pPr>
              <a:defRPr/>
            </a:pPr>
            <a:r>
              <a:rPr lang="en-US" sz="2400" dirty="0">
                <a:solidFill>
                  <a:schemeClr val="bg1"/>
                </a:solidFill>
              </a:rPr>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solidFill>
                <a:schemeClr val="bg1"/>
              </a:solidFill>
            </a:endParaRPr>
          </a:p>
        </p:txBody>
      </p:sp>
      <p:sp>
        <p:nvSpPr>
          <p:cNvPr id="11" name="Text Box 355">
            <a:extLst>
              <a:ext uri="{FF2B5EF4-FFF2-40B4-BE49-F238E27FC236}">
                <a16:creationId xmlns:a16="http://schemas.microsoft.com/office/drawing/2014/main" id="{FB9BD7BF-87AE-4ECB-AAB3-0F74E8C216A7}"/>
              </a:ext>
            </a:extLst>
          </p:cNvPr>
          <p:cNvSpPr txBox="1">
            <a:spLocks noChangeArrowheads="1"/>
          </p:cNvSpPr>
          <p:nvPr/>
        </p:nvSpPr>
        <p:spPr bwMode="auto">
          <a:xfrm>
            <a:off x="6172200" y="16545052"/>
            <a:ext cx="5024312" cy="639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1800" dirty="0">
                <a:solidFill>
                  <a:schemeClr val="bg1"/>
                </a:solidFill>
              </a:rPr>
              <a:t>Insert graphic and captions as needed.</a:t>
            </a:r>
            <a:br>
              <a:rPr lang="en-US" sz="1800" dirty="0">
                <a:solidFill>
                  <a:schemeClr val="bg1"/>
                </a:solidFill>
              </a:rPr>
            </a:br>
            <a:r>
              <a:rPr lang="en-US" sz="1800" dirty="0">
                <a:solidFill>
                  <a:schemeClr val="bg1"/>
                </a:solidFill>
              </a:rPr>
              <a:t> Include source of graphics used from the web.</a:t>
            </a:r>
          </a:p>
        </p:txBody>
      </p:sp>
      <p:sp>
        <p:nvSpPr>
          <p:cNvPr id="12" name="Text Box 356">
            <a:extLst>
              <a:ext uri="{FF2B5EF4-FFF2-40B4-BE49-F238E27FC236}">
                <a16:creationId xmlns:a16="http://schemas.microsoft.com/office/drawing/2014/main" id="{F44B93F1-E385-4BA8-8332-3BC6399F2FAD}"/>
              </a:ext>
            </a:extLst>
          </p:cNvPr>
          <p:cNvSpPr txBox="1">
            <a:spLocks noChangeArrowheads="1"/>
          </p:cNvSpPr>
          <p:nvPr/>
        </p:nvSpPr>
        <p:spPr bwMode="auto">
          <a:xfrm>
            <a:off x="12827673" y="5989652"/>
            <a:ext cx="10920645"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solidFill>
                  <a:schemeClr val="bg1"/>
                </a:solidFill>
              </a:rPr>
              <a:t>(replace this text with your own) </a:t>
            </a:r>
          </a:p>
          <a:p>
            <a:pPr defTabSz="3760788">
              <a:defRPr/>
            </a:pPr>
            <a:endParaRPr lang="en-US" sz="2400" dirty="0">
              <a:solidFill>
                <a:schemeClr val="bg1"/>
              </a:solidFill>
            </a:endParaRPr>
          </a:p>
          <a:p>
            <a:pPr defTabSz="3760788">
              <a:defRPr/>
            </a:pPr>
            <a:r>
              <a:rPr lang="en-US" sz="2400" dirty="0">
                <a:solidFill>
                  <a:schemeClr val="bg1"/>
                </a:solidFill>
              </a:rPr>
              <a:t>In this section consider using graphs, histograms, and other visuals to display your data or stages in the development of artwork, etc. </a:t>
            </a:r>
          </a:p>
        </p:txBody>
      </p:sp>
      <p:graphicFrame>
        <p:nvGraphicFramePr>
          <p:cNvPr id="14" name="Chart 38">
            <a:extLst>
              <a:ext uri="{FF2B5EF4-FFF2-40B4-BE49-F238E27FC236}">
                <a16:creationId xmlns:a16="http://schemas.microsoft.com/office/drawing/2014/main" id="{091AE685-F0E9-4882-93DF-DA52F3BE5F17}"/>
              </a:ext>
            </a:extLst>
          </p:cNvPr>
          <p:cNvGraphicFramePr>
            <a:graphicFrameLocks/>
          </p:cNvGraphicFramePr>
          <p:nvPr>
            <p:extLst>
              <p:ext uri="{D42A27DB-BD31-4B8C-83A1-F6EECF244321}">
                <p14:modId xmlns:p14="http://schemas.microsoft.com/office/powerpoint/2010/main" val="390681429"/>
              </p:ext>
            </p:extLst>
          </p:nvPr>
        </p:nvGraphicFramePr>
        <p:xfrm>
          <a:off x="17272000" y="15527336"/>
          <a:ext cx="7061200" cy="467360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 Box 355">
            <a:extLst>
              <a:ext uri="{FF2B5EF4-FFF2-40B4-BE49-F238E27FC236}">
                <a16:creationId xmlns:a16="http://schemas.microsoft.com/office/drawing/2014/main" id="{99A1299B-9E2F-4F47-8EBE-AF46FD2050C0}"/>
              </a:ext>
            </a:extLst>
          </p:cNvPr>
          <p:cNvSpPr txBox="1">
            <a:spLocks noChangeArrowheads="1"/>
          </p:cNvSpPr>
          <p:nvPr/>
        </p:nvSpPr>
        <p:spPr bwMode="auto">
          <a:xfrm>
            <a:off x="17729200" y="15040930"/>
            <a:ext cx="5791196" cy="45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solidFill>
                  <a:schemeClr val="bg1"/>
                </a:solidFill>
              </a:rPr>
              <a:t>Insert Tables or Images of artwork, etc.</a:t>
            </a:r>
          </a:p>
        </p:txBody>
      </p:sp>
      <p:sp>
        <p:nvSpPr>
          <p:cNvPr id="16" name="Text Box 365">
            <a:extLst>
              <a:ext uri="{FF2B5EF4-FFF2-40B4-BE49-F238E27FC236}">
                <a16:creationId xmlns:a16="http://schemas.microsoft.com/office/drawing/2014/main" id="{766A09EE-489E-42B4-A3A0-A220183A8CBF}"/>
              </a:ext>
            </a:extLst>
          </p:cNvPr>
          <p:cNvSpPr txBox="1">
            <a:spLocks noChangeArrowheads="1"/>
          </p:cNvSpPr>
          <p:nvPr/>
        </p:nvSpPr>
        <p:spPr bwMode="auto">
          <a:xfrm>
            <a:off x="24688800" y="17502882"/>
            <a:ext cx="10946714"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rgbClr val="9D451E"/>
                </a:solidFill>
                <a:latin typeface="Arial Black" pitchFamily="34" charset="0"/>
              </a:rPr>
              <a:t>Acknowledgements</a:t>
            </a:r>
            <a:endParaRPr lang="en-US" sz="4400" b="1" dirty="0">
              <a:solidFill>
                <a:schemeClr val="bg1"/>
              </a:solidFill>
            </a:endParaRPr>
          </a:p>
        </p:txBody>
      </p:sp>
      <p:sp>
        <p:nvSpPr>
          <p:cNvPr id="17" name="TextBox 25">
            <a:extLst>
              <a:ext uri="{FF2B5EF4-FFF2-40B4-BE49-F238E27FC236}">
                <a16:creationId xmlns:a16="http://schemas.microsoft.com/office/drawing/2014/main" id="{9176B797-A2B3-4706-93D8-B3FA8016FCC3}"/>
              </a:ext>
            </a:extLst>
          </p:cNvPr>
          <p:cNvSpPr txBox="1">
            <a:spLocks noChangeArrowheads="1"/>
          </p:cNvSpPr>
          <p:nvPr/>
        </p:nvSpPr>
        <p:spPr bwMode="auto">
          <a:xfrm>
            <a:off x="13183793" y="16288109"/>
            <a:ext cx="3962400" cy="6247864"/>
          </a:xfrm>
          <a:prstGeom prst="rect">
            <a:avLst/>
          </a:prstGeom>
          <a:noFill/>
          <a:ln w="9525">
            <a:noFill/>
            <a:miter lim="800000"/>
            <a:headEnd/>
            <a:tailEnd/>
          </a:ln>
        </p:spPr>
        <p:txBody>
          <a:bodyPr wrap="square" lIns="91440" tIns="45720" rIns="91440" bIns="45720">
            <a:spAutoFit/>
          </a:bodyPr>
          <a:lstStyle/>
          <a:p>
            <a:pPr>
              <a:defRPr/>
            </a:pPr>
            <a:r>
              <a:rPr lang="en-US" sz="2000" b="1" dirty="0">
                <a:solidFill>
                  <a:schemeClr val="bg1"/>
                </a:solidFill>
              </a:rPr>
              <a:t>GRAPHICS:</a:t>
            </a:r>
          </a:p>
          <a:p>
            <a:pPr>
              <a:defRPr/>
            </a:pPr>
            <a:r>
              <a:rPr lang="en-US" sz="2000" dirty="0">
                <a:solidFill>
                  <a:schemeClr val="bg1"/>
                </a:solidFill>
              </a:rPr>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p:txBody>
      </p:sp>
      <p:graphicFrame>
        <p:nvGraphicFramePr>
          <p:cNvPr id="18" name="Chart 29">
            <a:extLst>
              <a:ext uri="{FF2B5EF4-FFF2-40B4-BE49-F238E27FC236}">
                <a16:creationId xmlns:a16="http://schemas.microsoft.com/office/drawing/2014/main" id="{8E812731-5982-476B-9024-7F20A953A2ED}"/>
              </a:ext>
            </a:extLst>
          </p:cNvPr>
          <p:cNvGraphicFramePr>
            <a:graphicFrameLocks/>
          </p:cNvGraphicFramePr>
          <p:nvPr>
            <p:extLst>
              <p:ext uri="{D42A27DB-BD31-4B8C-83A1-F6EECF244321}">
                <p14:modId xmlns:p14="http://schemas.microsoft.com/office/powerpoint/2010/main" val="784148887"/>
              </p:ext>
            </p:extLst>
          </p:nvPr>
        </p:nvGraphicFramePr>
        <p:xfrm>
          <a:off x="17729200" y="21051836"/>
          <a:ext cx="5384800" cy="3556000"/>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 Box 359">
            <a:extLst>
              <a:ext uri="{FF2B5EF4-FFF2-40B4-BE49-F238E27FC236}">
                <a16:creationId xmlns:a16="http://schemas.microsoft.com/office/drawing/2014/main" id="{38A1B4F1-075F-4EEE-9F6E-0976CC8004B9}"/>
              </a:ext>
            </a:extLst>
          </p:cNvPr>
          <p:cNvSpPr txBox="1">
            <a:spLocks noChangeArrowheads="1"/>
          </p:cNvSpPr>
          <p:nvPr/>
        </p:nvSpPr>
        <p:spPr bwMode="auto">
          <a:xfrm>
            <a:off x="885825" y="18730599"/>
            <a:ext cx="10760994"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rgbClr val="9D451E"/>
                </a:solidFill>
                <a:latin typeface="Arial Black" pitchFamily="34" charset="0"/>
              </a:rPr>
              <a:t>Heading 3 </a:t>
            </a:r>
            <a:r>
              <a:rPr lang="en-US" sz="2400" i="1" dirty="0">
                <a:solidFill>
                  <a:schemeClr val="bg1"/>
                </a:solidFill>
                <a:latin typeface="Arial" panose="020B0604020202020204" pitchFamily="34" charset="0"/>
                <a:cs typeface="Arial" panose="020B0604020202020204" pitchFamily="34" charset="0"/>
              </a:rPr>
              <a:t>(suggestions: Method or Approach)</a:t>
            </a:r>
          </a:p>
          <a:p>
            <a:pPr defTabSz="3760788">
              <a:spcBef>
                <a:spcPct val="50000"/>
              </a:spcBef>
              <a:defRPr/>
            </a:pPr>
            <a:endParaRPr lang="en-US" sz="4400" dirty="0">
              <a:solidFill>
                <a:schemeClr val="bg1"/>
              </a:solidFill>
              <a:latin typeface="Arial Black" pitchFamily="34" charset="0"/>
            </a:endParaRPr>
          </a:p>
        </p:txBody>
      </p:sp>
      <p:sp>
        <p:nvSpPr>
          <p:cNvPr id="20" name="Text Box 360">
            <a:extLst>
              <a:ext uri="{FF2B5EF4-FFF2-40B4-BE49-F238E27FC236}">
                <a16:creationId xmlns:a16="http://schemas.microsoft.com/office/drawing/2014/main" id="{3F1ABB99-6267-488F-A807-ACA453564F07}"/>
              </a:ext>
            </a:extLst>
          </p:cNvPr>
          <p:cNvSpPr txBox="1">
            <a:spLocks noChangeArrowheads="1"/>
          </p:cNvSpPr>
          <p:nvPr/>
        </p:nvSpPr>
        <p:spPr bwMode="auto">
          <a:xfrm>
            <a:off x="885825" y="8973688"/>
            <a:ext cx="10848975"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rgbClr val="9D451E"/>
                </a:solidFill>
                <a:latin typeface="Arial Black" pitchFamily="34" charset="0"/>
              </a:rPr>
              <a:t>Heading 2 </a:t>
            </a:r>
            <a:r>
              <a:rPr lang="en-US" sz="2400" i="1" dirty="0">
                <a:solidFill>
                  <a:schemeClr val="bg1"/>
                </a:solidFill>
                <a:latin typeface="Arial" panose="020B0604020202020204" pitchFamily="34" charset="0"/>
                <a:cs typeface="Arial" panose="020B0604020202020204" pitchFamily="34" charset="0"/>
              </a:rPr>
              <a:t>(suggestions: Background, Introduction, or Inspiration)</a:t>
            </a:r>
            <a:endParaRPr lang="en-US" sz="3200" i="1" dirty="0">
              <a:solidFill>
                <a:schemeClr val="bg1"/>
              </a:solidFill>
              <a:latin typeface="Arial" panose="020B0604020202020204" pitchFamily="34" charset="0"/>
              <a:cs typeface="Arial" panose="020B0604020202020204" pitchFamily="34" charset="0"/>
            </a:endParaRPr>
          </a:p>
        </p:txBody>
      </p:sp>
      <p:sp>
        <p:nvSpPr>
          <p:cNvPr id="21" name="Text Box 362">
            <a:extLst>
              <a:ext uri="{FF2B5EF4-FFF2-40B4-BE49-F238E27FC236}">
                <a16:creationId xmlns:a16="http://schemas.microsoft.com/office/drawing/2014/main" id="{3803079E-7060-447D-A755-8DBFFAE2594E}"/>
              </a:ext>
            </a:extLst>
          </p:cNvPr>
          <p:cNvSpPr txBox="1">
            <a:spLocks noChangeArrowheads="1"/>
          </p:cNvSpPr>
          <p:nvPr/>
        </p:nvSpPr>
        <p:spPr bwMode="auto">
          <a:xfrm>
            <a:off x="885825" y="5227636"/>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rgbClr val="9D451E"/>
                </a:solidFill>
                <a:latin typeface="Arial Black" pitchFamily="34" charset="0"/>
              </a:rPr>
              <a:t>Heading 1 </a:t>
            </a:r>
            <a:r>
              <a:rPr lang="en-US" sz="2400" i="1" dirty="0">
                <a:solidFill>
                  <a:schemeClr val="bg1"/>
                </a:solidFill>
                <a:latin typeface="Arial" panose="020B0604020202020204" pitchFamily="34" charset="0"/>
                <a:cs typeface="Arial" panose="020B0604020202020204" pitchFamily="34" charset="0"/>
              </a:rPr>
              <a:t>(suggestion: Abstract)</a:t>
            </a:r>
            <a:endParaRPr lang="en-US" sz="3200" i="1" dirty="0">
              <a:solidFill>
                <a:schemeClr val="bg1"/>
              </a:solidFill>
              <a:latin typeface="Arial" panose="020B0604020202020204" pitchFamily="34" charset="0"/>
              <a:cs typeface="Arial" panose="020B0604020202020204" pitchFamily="34" charset="0"/>
            </a:endParaRPr>
          </a:p>
        </p:txBody>
      </p:sp>
      <p:sp>
        <p:nvSpPr>
          <p:cNvPr id="22" name="Text Box 367">
            <a:extLst>
              <a:ext uri="{FF2B5EF4-FFF2-40B4-BE49-F238E27FC236}">
                <a16:creationId xmlns:a16="http://schemas.microsoft.com/office/drawing/2014/main" id="{33753601-E9E7-43D9-9DEE-98E49197CF0D}"/>
              </a:ext>
            </a:extLst>
          </p:cNvPr>
          <p:cNvSpPr txBox="1">
            <a:spLocks noChangeArrowheads="1"/>
          </p:cNvSpPr>
          <p:nvPr/>
        </p:nvSpPr>
        <p:spPr bwMode="auto">
          <a:xfrm>
            <a:off x="24688800" y="5203640"/>
            <a:ext cx="1099312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rgbClr val="9D451E"/>
                </a:solidFill>
                <a:latin typeface="Arial Black" pitchFamily="34" charset="0"/>
              </a:rPr>
              <a:t>Heading 5 </a:t>
            </a:r>
            <a:r>
              <a:rPr lang="en-US" sz="2400" i="1" dirty="0">
                <a:solidFill>
                  <a:schemeClr val="bg1"/>
                </a:solidFill>
                <a:latin typeface="Arial" panose="020B0604020202020204" pitchFamily="34" charset="0"/>
                <a:cs typeface="Arial" panose="020B0604020202020204" pitchFamily="34" charset="0"/>
              </a:rPr>
              <a:t>(suggestions: Interpretations of Findings)</a:t>
            </a:r>
            <a:endParaRPr lang="en-US" sz="3200" i="1" dirty="0">
              <a:solidFill>
                <a:schemeClr val="bg1"/>
              </a:solidFill>
              <a:latin typeface="Arial" panose="020B0604020202020204" pitchFamily="34" charset="0"/>
              <a:cs typeface="Arial" panose="020B0604020202020204" pitchFamily="34" charset="0"/>
            </a:endParaRPr>
          </a:p>
        </p:txBody>
      </p:sp>
      <p:sp>
        <p:nvSpPr>
          <p:cNvPr id="23" name="Text Box 369">
            <a:extLst>
              <a:ext uri="{FF2B5EF4-FFF2-40B4-BE49-F238E27FC236}">
                <a16:creationId xmlns:a16="http://schemas.microsoft.com/office/drawing/2014/main" id="{C4CCDA60-C705-440A-9596-16519CC2E0A2}"/>
              </a:ext>
            </a:extLst>
          </p:cNvPr>
          <p:cNvSpPr txBox="1">
            <a:spLocks noChangeArrowheads="1"/>
          </p:cNvSpPr>
          <p:nvPr/>
        </p:nvSpPr>
        <p:spPr bwMode="auto">
          <a:xfrm>
            <a:off x="24688799" y="12980653"/>
            <a:ext cx="10946715"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rgbClr val="9D451E"/>
                </a:solidFill>
                <a:latin typeface="Arial Black" pitchFamily="34" charset="0"/>
              </a:rPr>
              <a:t>Heading 6 </a:t>
            </a:r>
            <a:r>
              <a:rPr lang="en-US" sz="2400" i="1" dirty="0">
                <a:solidFill>
                  <a:schemeClr val="bg1"/>
                </a:solidFill>
                <a:latin typeface="Arial" panose="020B0604020202020204" pitchFamily="34" charset="0"/>
                <a:cs typeface="Arial" panose="020B0604020202020204" pitchFamily="34" charset="0"/>
              </a:rPr>
              <a:t>(suggestions: Conclusions or Recommendations)</a:t>
            </a:r>
            <a:endParaRPr lang="en-US" sz="3200" i="1" dirty="0">
              <a:solidFill>
                <a:schemeClr val="bg1"/>
              </a:solidFill>
              <a:latin typeface="Arial" panose="020B0604020202020204" pitchFamily="34" charset="0"/>
              <a:cs typeface="Arial" panose="020B0604020202020204" pitchFamily="34" charset="0"/>
            </a:endParaRPr>
          </a:p>
        </p:txBody>
      </p:sp>
      <p:sp>
        <p:nvSpPr>
          <p:cNvPr id="24" name="Text Box 359">
            <a:extLst>
              <a:ext uri="{FF2B5EF4-FFF2-40B4-BE49-F238E27FC236}">
                <a16:creationId xmlns:a16="http://schemas.microsoft.com/office/drawing/2014/main" id="{9151DF42-B588-4A97-BB6D-849F06CC6242}"/>
              </a:ext>
            </a:extLst>
          </p:cNvPr>
          <p:cNvSpPr txBox="1">
            <a:spLocks noChangeArrowheads="1"/>
          </p:cNvSpPr>
          <p:nvPr/>
        </p:nvSpPr>
        <p:spPr bwMode="auto">
          <a:xfrm>
            <a:off x="12827674" y="5227637"/>
            <a:ext cx="10920651" cy="762016"/>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rgbClr val="9D451E"/>
                </a:solidFill>
                <a:latin typeface="Arial Black" pitchFamily="34" charset="0"/>
              </a:rPr>
              <a:t>Heading 4 </a:t>
            </a:r>
            <a:r>
              <a:rPr lang="en-US" sz="2400" i="1" dirty="0">
                <a:solidFill>
                  <a:schemeClr val="bg1"/>
                </a:solidFill>
                <a:latin typeface="Arial" panose="020B0604020202020204" pitchFamily="34" charset="0"/>
                <a:cs typeface="Arial" panose="020B0604020202020204" pitchFamily="34" charset="0"/>
              </a:rPr>
              <a:t>(suggestions: Findings to Date or Results)</a:t>
            </a:r>
            <a:endParaRPr lang="en-US" sz="3200" i="1" dirty="0">
              <a:solidFill>
                <a:schemeClr val="bg1"/>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ACFE3326-7841-49E7-A5C2-8F7016586612}"/>
              </a:ext>
            </a:extLst>
          </p:cNvPr>
          <p:cNvSpPr/>
          <p:nvPr/>
        </p:nvSpPr>
        <p:spPr>
          <a:xfrm>
            <a:off x="6324600" y="13313707"/>
            <a:ext cx="4724400" cy="2993093"/>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C58577E7-D04C-409D-B666-B5D1B0EE5000}"/>
              </a:ext>
            </a:extLst>
          </p:cNvPr>
          <p:cNvCxnSpPr/>
          <p:nvPr/>
        </p:nvCxnSpPr>
        <p:spPr>
          <a:xfrm>
            <a:off x="12344400" y="4989384"/>
            <a:ext cx="0" cy="19775616"/>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cxnSp>
        <p:nvCxnSpPr>
          <p:cNvPr id="28" name="Straight Connector 27">
            <a:extLst>
              <a:ext uri="{FF2B5EF4-FFF2-40B4-BE49-F238E27FC236}">
                <a16:creationId xmlns:a16="http://schemas.microsoft.com/office/drawing/2014/main" id="{18DD3E1B-5215-4C22-B354-37918AF8BD4B}"/>
              </a:ext>
            </a:extLst>
          </p:cNvPr>
          <p:cNvCxnSpPr>
            <a:cxnSpLocks/>
          </p:cNvCxnSpPr>
          <p:nvPr/>
        </p:nvCxnSpPr>
        <p:spPr>
          <a:xfrm>
            <a:off x="24231600" y="4989384"/>
            <a:ext cx="0" cy="19775616"/>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sp>
        <p:nvSpPr>
          <p:cNvPr id="32" name="Text Box 365">
            <a:extLst>
              <a:ext uri="{FF2B5EF4-FFF2-40B4-BE49-F238E27FC236}">
                <a16:creationId xmlns:a16="http://schemas.microsoft.com/office/drawing/2014/main" id="{CC9411B0-7B1D-4A9A-A0A3-78F5BDBC7AA5}"/>
              </a:ext>
            </a:extLst>
          </p:cNvPr>
          <p:cNvSpPr txBox="1">
            <a:spLocks noChangeArrowheads="1"/>
          </p:cNvSpPr>
          <p:nvPr/>
        </p:nvSpPr>
        <p:spPr bwMode="auto">
          <a:xfrm>
            <a:off x="24688799" y="20413994"/>
            <a:ext cx="10946705"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rgbClr val="9D451E"/>
                </a:solidFill>
                <a:latin typeface="Arial Black" pitchFamily="34" charset="0"/>
              </a:rPr>
              <a:t>References</a:t>
            </a:r>
            <a:endParaRPr lang="en-US" sz="4400" b="1" dirty="0">
              <a:solidFill>
                <a:schemeClr val="bg1"/>
              </a:solidFill>
            </a:endParaRPr>
          </a:p>
        </p:txBody>
      </p:sp>
      <p:sp>
        <p:nvSpPr>
          <p:cNvPr id="33" name="Text Box 370">
            <a:extLst>
              <a:ext uri="{FF2B5EF4-FFF2-40B4-BE49-F238E27FC236}">
                <a16:creationId xmlns:a16="http://schemas.microsoft.com/office/drawing/2014/main" id="{60285007-C244-4DB4-AF08-686215414ABD}"/>
              </a:ext>
            </a:extLst>
          </p:cNvPr>
          <p:cNvSpPr txBox="1">
            <a:spLocks noChangeArrowheads="1"/>
          </p:cNvSpPr>
          <p:nvPr/>
        </p:nvSpPr>
        <p:spPr bwMode="auto">
          <a:xfrm>
            <a:off x="24688800" y="18228485"/>
            <a:ext cx="10946717" cy="1562552"/>
          </a:xfrm>
          <a:prstGeom prst="rect">
            <a:avLst/>
          </a:prstGeom>
          <a:noFill/>
          <a:ln w="9525">
            <a:noFill/>
            <a:miter lim="800000"/>
            <a:headEnd/>
            <a:tailEnd/>
          </a:ln>
        </p:spPr>
        <p:txBody>
          <a:bodyPr wrap="square" lIns="84400" tIns="42200" rIns="84400" bIns="42200">
            <a:spAutoFit/>
          </a:bodyPr>
          <a:lstStyle/>
          <a:p>
            <a:pPr>
              <a:defRPr/>
            </a:pPr>
            <a:r>
              <a:rPr lang="en-US" sz="2400" dirty="0">
                <a:solidFill>
                  <a:schemeClr val="bg1"/>
                </a:solidFill>
              </a:rPr>
              <a:t>(replace this text with your own) </a:t>
            </a:r>
          </a:p>
          <a:p>
            <a:pPr>
              <a:defRPr/>
            </a:pPr>
            <a:endParaRPr lang="en-US" sz="2400" dirty="0">
              <a:solidFill>
                <a:schemeClr val="bg1"/>
              </a:solidFill>
            </a:endParaRPr>
          </a:p>
          <a:p>
            <a:pPr>
              <a:defRPr/>
            </a:pPr>
            <a:r>
              <a:rPr lang="en-US" sz="2400" dirty="0">
                <a:solidFill>
                  <a:schemeClr val="bg1"/>
                </a:solidFill>
              </a:rPr>
              <a:t>Give thanks and acknowledgement to whomever you like.</a:t>
            </a:r>
          </a:p>
          <a:p>
            <a:pPr>
              <a:defRPr/>
            </a:pPr>
            <a:endParaRPr lang="en-US" sz="2400" dirty="0">
              <a:solidFill>
                <a:schemeClr val="bg1"/>
              </a:solidFill>
            </a:endParaRPr>
          </a:p>
        </p:txBody>
      </p:sp>
      <p:sp>
        <p:nvSpPr>
          <p:cNvPr id="34" name="Text Box 370">
            <a:extLst>
              <a:ext uri="{FF2B5EF4-FFF2-40B4-BE49-F238E27FC236}">
                <a16:creationId xmlns:a16="http://schemas.microsoft.com/office/drawing/2014/main" id="{190E9011-A4FD-48EF-909B-A109DA06F85A}"/>
              </a:ext>
            </a:extLst>
          </p:cNvPr>
          <p:cNvSpPr txBox="1">
            <a:spLocks noChangeArrowheads="1"/>
          </p:cNvSpPr>
          <p:nvPr/>
        </p:nvSpPr>
        <p:spPr bwMode="auto">
          <a:xfrm>
            <a:off x="24688800" y="21200144"/>
            <a:ext cx="10946717" cy="3716988"/>
          </a:xfrm>
          <a:prstGeom prst="rect">
            <a:avLst/>
          </a:prstGeom>
          <a:noFill/>
          <a:ln w="9525">
            <a:noFill/>
            <a:miter lim="800000"/>
            <a:headEnd/>
            <a:tailEnd/>
          </a:ln>
        </p:spPr>
        <p:txBody>
          <a:bodyPr wrap="square" lIns="84400" tIns="42200" rIns="84400" bIns="42200">
            <a:spAutoFit/>
          </a:bodyPr>
          <a:lstStyle/>
          <a:p>
            <a:pPr>
              <a:defRPr/>
            </a:pPr>
            <a:r>
              <a:rPr lang="en-US" sz="2400" dirty="0">
                <a:solidFill>
                  <a:schemeClr val="bg1"/>
                </a:solidFill>
              </a:rPr>
              <a:t>(replace this text with your own) </a:t>
            </a:r>
          </a:p>
          <a:p>
            <a:pPr>
              <a:defRPr/>
            </a:pPr>
            <a:endParaRPr lang="en-US" sz="2400" dirty="0">
              <a:solidFill>
                <a:schemeClr val="bg1"/>
              </a:solidFill>
            </a:endParaRPr>
          </a:p>
          <a:p>
            <a:pPr marL="457200" indent="-457200">
              <a:spcAft>
                <a:spcPts val="1200"/>
              </a:spcAft>
              <a:defRPr/>
            </a:pPr>
            <a:r>
              <a:rPr lang="en-US" sz="2400" dirty="0">
                <a:solidFill>
                  <a:schemeClr val="bg1"/>
                </a:solidFill>
              </a:rPr>
              <a:t>Add your references here. Go to the Line Spacing Icon, Line Spacing Options,  then under Indentation – choose .05 before text and then in the Special area next to it, choose Hanging in the dropdown and .5 there as well. This will make the first line stick out farther on the left than the rest of the reference.</a:t>
            </a:r>
          </a:p>
          <a:p>
            <a:pPr marL="457200" indent="-457200">
              <a:spcAft>
                <a:spcPts val="1200"/>
              </a:spcAft>
              <a:defRPr/>
            </a:pPr>
            <a:r>
              <a:rPr lang="en-US" sz="2400" dirty="0">
                <a:solidFill>
                  <a:schemeClr val="bg1"/>
                </a:solidFill>
              </a:rPr>
              <a:t>References do not need to be very large. Usually 14pt suffices. Change the size according to how much space you have.</a:t>
            </a:r>
          </a:p>
          <a:p>
            <a:pPr>
              <a:defRPr/>
            </a:pPr>
            <a:endParaRPr lang="en-US" sz="2400" dirty="0">
              <a:solidFill>
                <a:schemeClr val="bg1"/>
              </a:solidFill>
            </a:endParaRPr>
          </a:p>
        </p:txBody>
      </p:sp>
      <p:grpSp>
        <p:nvGrpSpPr>
          <p:cNvPr id="38" name="Group 37">
            <a:extLst>
              <a:ext uri="{FF2B5EF4-FFF2-40B4-BE49-F238E27FC236}">
                <a16:creationId xmlns:a16="http://schemas.microsoft.com/office/drawing/2014/main" id="{ABF825C1-C204-444A-8263-6FB98DAB9846}"/>
              </a:ext>
            </a:extLst>
          </p:cNvPr>
          <p:cNvGrpSpPr/>
          <p:nvPr/>
        </p:nvGrpSpPr>
        <p:grpSpPr>
          <a:xfrm>
            <a:off x="12496800" y="10384326"/>
            <a:ext cx="6854534" cy="1193220"/>
            <a:chOff x="12496800" y="10384326"/>
            <a:chExt cx="6854534" cy="1193220"/>
          </a:xfrm>
        </p:grpSpPr>
        <p:sp>
          <p:nvSpPr>
            <p:cNvPr id="35" name="Text Box 355">
              <a:extLst>
                <a:ext uri="{FF2B5EF4-FFF2-40B4-BE49-F238E27FC236}">
                  <a16:creationId xmlns:a16="http://schemas.microsoft.com/office/drawing/2014/main" id="{48298CBF-41B7-4A47-990E-7D9AEC6BC001}"/>
                </a:ext>
              </a:extLst>
            </p:cNvPr>
            <p:cNvSpPr txBox="1">
              <a:spLocks noChangeArrowheads="1"/>
            </p:cNvSpPr>
            <p:nvPr/>
          </p:nvSpPr>
          <p:spPr bwMode="auto">
            <a:xfrm>
              <a:off x="13560138" y="10384326"/>
              <a:ext cx="5791196" cy="119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solidFill>
                    <a:schemeClr val="bg1"/>
                  </a:solidFill>
                </a:rPr>
                <a:t>The dotted lines are just decorative, feel free to move, edit or delete them as you see fit.</a:t>
              </a:r>
            </a:p>
          </p:txBody>
        </p:sp>
        <p:cxnSp>
          <p:nvCxnSpPr>
            <p:cNvPr id="37" name="Straight Arrow Connector 36">
              <a:extLst>
                <a:ext uri="{FF2B5EF4-FFF2-40B4-BE49-F238E27FC236}">
                  <a16:creationId xmlns:a16="http://schemas.microsoft.com/office/drawing/2014/main" id="{21151981-8D80-4AF7-A642-C2E1024C0BE3}"/>
                </a:ext>
              </a:extLst>
            </p:cNvPr>
            <p:cNvCxnSpPr/>
            <p:nvPr/>
          </p:nvCxnSpPr>
          <p:spPr>
            <a:xfrm flipH="1">
              <a:off x="12496800" y="10714036"/>
              <a:ext cx="965201" cy="0"/>
            </a:xfrm>
            <a:prstGeom prst="straightConnector1">
              <a:avLst/>
            </a:prstGeom>
            <a:ln w="508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Tree>
    <p:extLst>
      <p:ext uri="{BB962C8B-B14F-4D97-AF65-F5344CB8AC3E}">
        <p14:creationId xmlns:p14="http://schemas.microsoft.com/office/powerpoint/2010/main" val="145128010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7">
      <a:dk1>
        <a:sysClr val="windowText" lastClr="000000"/>
      </a:dk1>
      <a:lt1>
        <a:sysClr val="window" lastClr="FFFFFF"/>
      </a:lt1>
      <a:dk2>
        <a:srgbClr val="9D451E"/>
      </a:dk2>
      <a:lt2>
        <a:srgbClr val="EAE8E8"/>
      </a:lt2>
      <a:accent1>
        <a:srgbClr val="9D451E"/>
      </a:accent1>
      <a:accent2>
        <a:srgbClr val="E36F1E"/>
      </a:accent2>
      <a:accent3>
        <a:srgbClr val="F7B615"/>
      </a:accent3>
      <a:accent4>
        <a:srgbClr val="D8B25C"/>
      </a:accent4>
      <a:accent5>
        <a:srgbClr val="7BA79D"/>
      </a:accent5>
      <a:accent6>
        <a:srgbClr val="968C8C"/>
      </a:accent6>
      <a:hlink>
        <a:srgbClr val="E36F1E"/>
      </a:hlink>
      <a:folHlink>
        <a:srgbClr val="9D451E"/>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C54C53-0AD6-4352-8571-25E5473760CC}">
  <ds:schemaRefs>
    <ds:schemaRef ds:uri="http://schemas.microsoft.com/sharepoint/v3/contenttype/forms"/>
  </ds:schemaRefs>
</ds:datastoreItem>
</file>

<file path=customXml/itemProps2.xml><?xml version="1.0" encoding="utf-8"?>
<ds:datastoreItem xmlns:ds="http://schemas.openxmlformats.org/officeDocument/2006/customXml" ds:itemID="{50A88766-CE0F-466B-9E22-8C3860D0CEC3}">
  <ds:schemaRefs>
    <ds:schemaRef ds:uri="http://schemas.openxmlformats.org/package/2006/metadata/core-properties"/>
    <ds:schemaRef ds:uri="http://schemas.microsoft.com/office/2006/documentManagement/types"/>
    <ds:schemaRef ds:uri="http://schemas.microsoft.com/office/infopath/2007/PartnerControls"/>
    <ds:schemaRef ds:uri="a3b0b6f5-45b6-417c-b616-a2fdc39bfd94"/>
    <ds:schemaRef ds:uri="http://purl.org/dc/elements/1.1/"/>
    <ds:schemaRef ds:uri="http://schemas.microsoft.com/office/2006/metadata/properties"/>
    <ds:schemaRef ds:uri="http://purl.org/dc/terms/"/>
    <ds:schemaRef ds:uri="2e76e06e-6dc9-41d1-8a9f-c03742f3a7a3"/>
    <ds:schemaRef ds:uri="http://www.w3.org/XML/1998/namespace"/>
    <ds:schemaRef ds:uri="http://purl.org/dc/dcmitype/"/>
  </ds:schemaRefs>
</ds:datastoreItem>
</file>

<file path=customXml/itemProps3.xml><?xml version="1.0" encoding="utf-8"?>
<ds:datastoreItem xmlns:ds="http://schemas.openxmlformats.org/officeDocument/2006/customXml" ds:itemID="{948FACCC-FD70-4756-A058-18008792A357}"/>
</file>

<file path=docProps/app.xml><?xml version="1.0" encoding="utf-8"?>
<Properties xmlns="http://schemas.openxmlformats.org/officeDocument/2006/extended-properties" xmlns:vt="http://schemas.openxmlformats.org/officeDocument/2006/docPropsVTypes">
  <Template>Median</Template>
  <TotalTime>1110</TotalTime>
  <Words>635</Words>
  <Application>Microsoft Office PowerPoint</Application>
  <PresentationFormat>Custom</PresentationFormat>
  <Paragraphs>41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Wingdings</vt:lpstr>
      <vt:lpstr>Wingdings 2</vt:lpstr>
      <vt:lpstr>Median</vt:lpstr>
      <vt:lpstr>PowerPoint Presentation</vt:lpstr>
    </vt:vector>
  </TitlesOfParts>
  <Company>Buffalo State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se00comerama01</cp:lastModifiedBy>
  <cp:revision>106</cp:revision>
  <dcterms:created xsi:type="dcterms:W3CDTF">2005-03-16T15:57:41Z</dcterms:created>
  <dcterms:modified xsi:type="dcterms:W3CDTF">2025-02-28T17:09:24Z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y fmtid="{D5CDD505-2E9C-101B-9397-08002B2CF9AE}" pid="3" name="MediaServiceImageTags">
    <vt:lpwstr/>
  </property>
</Properties>
</file>